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691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g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g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g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g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532204087_1355x1355.jpg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532241774_2880x1920.jpg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g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Autumn 1: Knowledge organiser"/>
          <p:cNvSpPr txBox="1"/>
          <p:nvPr/>
        </p:nvSpPr>
        <p:spPr>
          <a:xfrm>
            <a:off x="215011" y="184555"/>
            <a:ext cx="661399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b="0">
                <a:latin typeface="Noteworthy Bold"/>
                <a:ea typeface="Noteworthy Bold"/>
                <a:cs typeface="Noteworthy Bold"/>
                <a:sym typeface="Noteworthy Bold"/>
              </a:defRPr>
            </a:lvl1pPr>
          </a:lstStyle>
          <a:p>
            <a:r>
              <a:rPr lang="en-GB" dirty="0"/>
              <a:t>Spring 1</a:t>
            </a:r>
            <a:r>
              <a:rPr dirty="0"/>
              <a:t>: Knowledge </a:t>
            </a:r>
            <a:r>
              <a:rPr lang="en-GB" dirty="0"/>
              <a:t>O</a:t>
            </a:r>
            <a:r>
              <a:rPr dirty="0" err="1"/>
              <a:t>rganiser</a:t>
            </a:r>
            <a:r>
              <a:rPr dirty="0"/>
              <a:t> </a:t>
            </a:r>
          </a:p>
        </p:txBody>
      </p:sp>
      <p:sp>
        <p:nvSpPr>
          <p:cNvPr id="121" name="Key books this term"/>
          <p:cNvSpPr txBox="1"/>
          <p:nvPr/>
        </p:nvSpPr>
        <p:spPr>
          <a:xfrm>
            <a:off x="294397" y="1127916"/>
            <a:ext cx="3268505" cy="705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u="sng">
                <a:solidFill>
                  <a:srgbClr val="5E5E5E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lvl1pPr>
          </a:lstStyle>
          <a:p>
            <a:r>
              <a:t>Key books this term</a:t>
            </a:r>
          </a:p>
        </p:txBody>
      </p:sp>
      <p:sp>
        <p:nvSpPr>
          <p:cNvPr id="124" name="Starting school &amp; all about me- week 1-2"/>
          <p:cNvSpPr/>
          <p:nvPr/>
        </p:nvSpPr>
        <p:spPr>
          <a:xfrm>
            <a:off x="196705" y="4209034"/>
            <a:ext cx="4662099" cy="1178867"/>
          </a:xfrm>
          <a:prstGeom prst="rightArrow">
            <a:avLst>
              <a:gd name="adj1" fmla="val 32000"/>
              <a:gd name="adj2" fmla="val 63220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r>
              <a:rPr lang="en-GB" dirty="0" err="1"/>
              <a:t>Superworm</a:t>
            </a:r>
            <a:r>
              <a:rPr lang="en-GB" dirty="0"/>
              <a:t>- Week 1 </a:t>
            </a:r>
            <a:endParaRPr dirty="0"/>
          </a:p>
        </p:txBody>
      </p:sp>
      <p:sp>
        <p:nvSpPr>
          <p:cNvPr id="129" name="All about me: Growing and Families- week 3-4"/>
          <p:cNvSpPr/>
          <p:nvPr/>
        </p:nvSpPr>
        <p:spPr>
          <a:xfrm>
            <a:off x="4996385" y="4580575"/>
            <a:ext cx="4437362" cy="1455884"/>
          </a:xfrm>
          <a:prstGeom prst="rightArrow">
            <a:avLst>
              <a:gd name="adj1" fmla="val 32000"/>
              <a:gd name="adj2" fmla="val 51191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r>
              <a:rPr lang="en-GB" dirty="0"/>
              <a:t>Mini Beasts – Week 2  </a:t>
            </a:r>
            <a:endParaRPr dirty="0"/>
          </a:p>
        </p:txBody>
      </p:sp>
      <p:sp>
        <p:nvSpPr>
          <p:cNvPr id="131" name="Rainbow week- week 5"/>
          <p:cNvSpPr/>
          <p:nvPr/>
        </p:nvSpPr>
        <p:spPr>
          <a:xfrm>
            <a:off x="9958054" y="4758682"/>
            <a:ext cx="3829991" cy="1277777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Pets - Week 3  </a:t>
            </a:r>
          </a:p>
          <a:p>
            <a:endParaRPr dirty="0"/>
          </a:p>
        </p:txBody>
      </p:sp>
      <p:sp>
        <p:nvSpPr>
          <p:cNvPr id="135" name="Autumn- week 7"/>
          <p:cNvSpPr/>
          <p:nvPr/>
        </p:nvSpPr>
        <p:spPr>
          <a:xfrm>
            <a:off x="20307521" y="4536552"/>
            <a:ext cx="3339400" cy="1277778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Trip to the Farm  - Week 5 and  6</a:t>
            </a:r>
          </a:p>
          <a:p>
            <a:endParaRPr dirty="0"/>
          </a:p>
        </p:txBody>
      </p:sp>
      <p:sp>
        <p:nvSpPr>
          <p:cNvPr id="141" name="Down on the farm - week 6"/>
          <p:cNvSpPr/>
          <p:nvPr/>
        </p:nvSpPr>
        <p:spPr>
          <a:xfrm>
            <a:off x="14614043" y="4536552"/>
            <a:ext cx="3858146" cy="1277778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 Life on the Farm - Week 4  </a:t>
            </a:r>
          </a:p>
          <a:p>
            <a:endParaRPr dirty="0"/>
          </a:p>
        </p:txBody>
      </p:sp>
      <p:pic>
        <p:nvPicPr>
          <p:cNvPr id="5" name="Picture 4" descr="Mad About Minibeasts! : Andreae, Giles, Wojtowycz, David: Amazon.co.uk:  Books">
            <a:extLst>
              <a:ext uri="{FF2B5EF4-FFF2-40B4-BE49-F238E27FC236}">
                <a16:creationId xmlns:a16="http://schemas.microsoft.com/office/drawing/2014/main" id="{DE60B56A-3CFC-4270-BDDA-9191A1AB4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402" y="1127916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est children's books - Minibeasts Topic">
            <a:extLst>
              <a:ext uri="{FF2B5EF4-FFF2-40B4-BE49-F238E27FC236}">
                <a16:creationId xmlns:a16="http://schemas.microsoft.com/office/drawing/2014/main" id="{61D5771E-7DDA-473C-ACFF-8E556B31F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826" y="879321"/>
            <a:ext cx="1581211" cy="186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nibeasts picture books - insect bug preschool stories">
            <a:extLst>
              <a:ext uri="{FF2B5EF4-FFF2-40B4-BE49-F238E27FC236}">
                <a16:creationId xmlns:a16="http://schemas.microsoft.com/office/drawing/2014/main" id="{F494C914-2D7D-4AC2-B136-6BA04A1BC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263" y="2969811"/>
            <a:ext cx="185737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inibeast Books | Twinkl Book List - Twinkl">
            <a:extLst>
              <a:ext uri="{FF2B5EF4-FFF2-40B4-BE49-F238E27FC236}">
                <a16:creationId xmlns:a16="http://schemas.microsoft.com/office/drawing/2014/main" id="{E2950B9F-AF7E-4FDD-A998-C69E751BF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801" y="2096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est children's books - Minibeasts Topic">
            <a:extLst>
              <a:ext uri="{FF2B5EF4-FFF2-40B4-BE49-F238E27FC236}">
                <a16:creationId xmlns:a16="http://schemas.microsoft.com/office/drawing/2014/main" id="{2C756B77-8F37-4514-B473-15C40729A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500" y="263430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5 Books About Getting a New Pet">
            <a:extLst>
              <a:ext uri="{FF2B5EF4-FFF2-40B4-BE49-F238E27FC236}">
                <a16:creationId xmlns:a16="http://schemas.microsoft.com/office/drawing/2014/main" id="{28ADAC20-7AFE-40E3-AEF8-08085483B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555" y="206704"/>
            <a:ext cx="1709790" cy="201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5 Books About Getting a New Pet">
            <a:extLst>
              <a:ext uri="{FF2B5EF4-FFF2-40B4-BE49-F238E27FC236}">
                <a16:creationId xmlns:a16="http://schemas.microsoft.com/office/drawing/2014/main" id="{745EB701-0C33-4DC2-B2C9-929DC175E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206" y="2620278"/>
            <a:ext cx="2286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he Big Book of Pets - WILD DOG BOOKS">
            <a:extLst>
              <a:ext uri="{FF2B5EF4-FFF2-40B4-BE49-F238E27FC236}">
                <a16:creationId xmlns:a16="http://schemas.microsoft.com/office/drawing/2014/main" id="{2CA6E287-A26F-4FE2-9558-3287C6242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184555"/>
            <a:ext cx="19050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og And The Vet">
            <a:extLst>
              <a:ext uri="{FF2B5EF4-FFF2-40B4-BE49-F238E27FC236}">
                <a16:creationId xmlns:a16="http://schemas.microsoft.com/office/drawing/2014/main" id="{2E0672B4-40F6-4E8E-98F2-E77ED04FE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4715" y="2731624"/>
            <a:ext cx="1486823" cy="210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Rosie's Walk: Amazon.co.uk: Hutchins, Pat: 9780370324463: Books">
            <a:extLst>
              <a:ext uri="{FF2B5EF4-FFF2-40B4-BE49-F238E27FC236}">
                <a16:creationId xmlns:a16="http://schemas.microsoft.com/office/drawing/2014/main" id="{38A6567E-22FA-42E5-991F-2A843DA18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3367" y="290481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armer Duck,Martin Waddell, Helen Oxenbury- 9780744536607 9780744536607 |  eBay">
            <a:extLst>
              <a:ext uri="{FF2B5EF4-FFF2-40B4-BE49-F238E27FC236}">
                <a16:creationId xmlns:a16="http://schemas.microsoft.com/office/drawing/2014/main" id="{390ACA85-CD3E-4D11-A317-1EB9FA6B9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086" y="2352763"/>
            <a:ext cx="19907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On the Farm: A Push, Pull, Slide Book (Campbell Axel Scheffler, 8) : Books,  Campbell, Scheffler, Axel: Amazon.co.uk: Books">
            <a:extLst>
              <a:ext uri="{FF2B5EF4-FFF2-40B4-BE49-F238E27FC236}">
                <a16:creationId xmlns:a16="http://schemas.microsoft.com/office/drawing/2014/main" id="{DA5D1161-A98C-4DEE-A42E-C4C417CD8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147" y="20670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Spot Goes to the Farm by Eric Hill (9780141340845/Paperback) |  LoveReading4Kids">
            <a:extLst>
              <a:ext uri="{FF2B5EF4-FFF2-40B4-BE49-F238E27FC236}">
                <a16:creationId xmlns:a16="http://schemas.microsoft.com/office/drawing/2014/main" id="{A6028929-63A8-4599-B730-DEA86D7FC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0507" y="2419068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Old MacDonald Had a Farm (Board Book)">
            <a:extLst>
              <a:ext uri="{FF2B5EF4-FFF2-40B4-BE49-F238E27FC236}">
                <a16:creationId xmlns:a16="http://schemas.microsoft.com/office/drawing/2014/main" id="{165D6E22-8B76-4DC7-B695-8C5E9F5B7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4083" y="174096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Farm Facts: Animals on the Farm : Amstutz, Lisa J.: Amazon.co.uk: Books">
            <a:extLst>
              <a:ext uri="{FF2B5EF4-FFF2-40B4-BE49-F238E27FC236}">
                <a16:creationId xmlns:a16="http://schemas.microsoft.com/office/drawing/2014/main" id="{4AC36820-46BB-4BD4-88E2-44D390F3E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5326" y="174096"/>
            <a:ext cx="2124075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80B5EC-2208-4856-9B3F-CAA37807C1E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1787" y="6452487"/>
            <a:ext cx="11783598" cy="714438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5787E9-EC55-446C-8837-8FFC08E31326}"/>
              </a:ext>
            </a:extLst>
          </p:cNvPr>
          <p:cNvSpPr/>
          <p:nvPr/>
        </p:nvSpPr>
        <p:spPr>
          <a:xfrm>
            <a:off x="895739" y="12017829"/>
            <a:ext cx="6536899" cy="1138334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3CF141-38DC-4EFC-894A-183741CC455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784715" y="6470435"/>
            <a:ext cx="11042524" cy="7174568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9FEAD458-8BE4-49EE-8D49-955EB7F6F623}"/>
              </a:ext>
            </a:extLst>
          </p:cNvPr>
          <p:cNvSpPr/>
          <p:nvPr/>
        </p:nvSpPr>
        <p:spPr>
          <a:xfrm>
            <a:off x="13286792" y="12017829"/>
            <a:ext cx="6077955" cy="597159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071087-41E4-4B39-A673-ECDF2D099EA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231461" y="2526774"/>
            <a:ext cx="2543175" cy="1800225"/>
          </a:xfrm>
          <a:prstGeom prst="rect">
            <a:avLst/>
          </a:prstGeom>
        </p:spPr>
      </p:pic>
      <p:sp>
        <p:nvSpPr>
          <p:cNvPr id="3" name="AutoShape 2" descr="Image of Superworm Gift Edition Board Book by Julia Donaldson 9781407168197 Bo">
            <a:extLst>
              <a:ext uri="{FF2B5EF4-FFF2-40B4-BE49-F238E27FC236}">
                <a16:creationId xmlns:a16="http://schemas.microsoft.com/office/drawing/2014/main" id="{B1F45B51-7552-45D9-A348-48F030875F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2E436C-5C2D-445A-84EB-F7C2459A470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9937" y="1948991"/>
            <a:ext cx="1838325" cy="16573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9A36C2-3E5C-4CBF-98B2-798FF92B7F66}"/>
              </a:ext>
            </a:extLst>
          </p:cNvPr>
          <p:cNvSpPr txBox="1"/>
          <p:nvPr/>
        </p:nvSpPr>
        <p:spPr>
          <a:xfrm>
            <a:off x="-317241" y="725578"/>
            <a:ext cx="104502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FD24FB5-85C9-4D1B-AB61-65249C69B079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945" b="2945"/>
          <a:stretch>
            <a:fillRect/>
          </a:stretch>
        </p:blipFill>
        <p:spPr>
          <a:xfrm>
            <a:off x="2780522" y="725577"/>
            <a:ext cx="18567919" cy="123786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0A9C52-505A-49BC-8814-3CAB816D1A5B}"/>
              </a:ext>
            </a:extLst>
          </p:cNvPr>
          <p:cNvSpPr txBox="1"/>
          <p:nvPr/>
        </p:nvSpPr>
        <p:spPr>
          <a:xfrm>
            <a:off x="11047444" y="2659447"/>
            <a:ext cx="3620277" cy="10259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Trip to the farm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19/5/26</a:t>
            </a:r>
          </a:p>
        </p:txBody>
      </p:sp>
    </p:spTree>
    <p:extLst>
      <p:ext uri="{BB962C8B-B14F-4D97-AF65-F5344CB8AC3E}">
        <p14:creationId xmlns:p14="http://schemas.microsoft.com/office/powerpoint/2010/main" val="387099472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44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Helvetica Neue</vt:lpstr>
      <vt:lpstr>Helvetica Neue Light</vt:lpstr>
      <vt:lpstr>Helvetica Neue Medium</vt:lpstr>
      <vt:lpstr>Noteworthy Bold</vt:lpstr>
      <vt:lpstr>Noteworthy Light</vt:lpstr>
      <vt:lpstr>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Powell</dc:creator>
  <cp:lastModifiedBy>Gemma Powell</cp:lastModifiedBy>
  <cp:revision>59</cp:revision>
  <cp:lastPrinted>2022-07-01T08:30:18Z</cp:lastPrinted>
  <dcterms:modified xsi:type="dcterms:W3CDTF">2026-04-04T12:38:41Z</dcterms:modified>
</cp:coreProperties>
</file>