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utumn 1: Knowledge organiser"/>
          <p:cNvSpPr txBox="1"/>
          <p:nvPr/>
        </p:nvSpPr>
        <p:spPr>
          <a:xfrm>
            <a:off x="-8606" y="184555"/>
            <a:ext cx="706122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rPr lang="en-GB" dirty="0"/>
              <a:t>Summer 2</a:t>
            </a:r>
            <a:r>
              <a:rPr dirty="0"/>
              <a:t>: Knowledge </a:t>
            </a:r>
            <a:r>
              <a:rPr lang="en-GB" dirty="0"/>
              <a:t>O</a:t>
            </a:r>
            <a:r>
              <a:rPr dirty="0" err="1"/>
              <a:t>rganiser</a:t>
            </a:r>
            <a:r>
              <a:rPr dirty="0"/>
              <a:t> </a:t>
            </a:r>
          </a:p>
        </p:txBody>
      </p:sp>
      <p:sp>
        <p:nvSpPr>
          <p:cNvPr id="121" name="Key books this term"/>
          <p:cNvSpPr txBox="1"/>
          <p:nvPr/>
        </p:nvSpPr>
        <p:spPr>
          <a:xfrm>
            <a:off x="294397" y="1127916"/>
            <a:ext cx="3268505" cy="705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u="sng">
                <a:solidFill>
                  <a:srgbClr val="5E5E5E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Key books this term</a:t>
            </a:r>
          </a:p>
        </p:txBody>
      </p:sp>
      <p:sp>
        <p:nvSpPr>
          <p:cNvPr id="124" name="Starting school &amp; all about me- week 1-2"/>
          <p:cNvSpPr/>
          <p:nvPr/>
        </p:nvSpPr>
        <p:spPr>
          <a:xfrm>
            <a:off x="196705" y="3452328"/>
            <a:ext cx="4662099" cy="1935574"/>
          </a:xfrm>
          <a:prstGeom prst="rightArrow">
            <a:avLst>
              <a:gd name="adj1" fmla="val 32000"/>
              <a:gd name="adj2" fmla="val 63220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r>
              <a:rPr lang="en-GB" dirty="0"/>
              <a:t>Week 1 and 2  Going to the seaside and how it has changed  </a:t>
            </a:r>
            <a:endParaRPr dirty="0"/>
          </a:p>
        </p:txBody>
      </p:sp>
      <p:sp>
        <p:nvSpPr>
          <p:cNvPr id="129" name="All about me: Growing and Families- week 3-4"/>
          <p:cNvSpPr/>
          <p:nvPr/>
        </p:nvSpPr>
        <p:spPr>
          <a:xfrm>
            <a:off x="4996385" y="4580575"/>
            <a:ext cx="4437362" cy="1455884"/>
          </a:xfrm>
          <a:prstGeom prst="rightArrow">
            <a:avLst>
              <a:gd name="adj1" fmla="val 32000"/>
              <a:gd name="adj2" fmla="val 51191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r>
              <a:rPr lang="en-GB" dirty="0"/>
              <a:t>Week 3-  Non-fiction Under the Sea</a:t>
            </a:r>
            <a:endParaRPr dirty="0"/>
          </a:p>
        </p:txBody>
      </p:sp>
      <p:sp>
        <p:nvSpPr>
          <p:cNvPr id="131" name="Rainbow week- week 5"/>
          <p:cNvSpPr/>
          <p:nvPr/>
        </p:nvSpPr>
        <p:spPr>
          <a:xfrm>
            <a:off x="9958054" y="4758682"/>
            <a:ext cx="3829991" cy="1277777"/>
          </a:xfrm>
          <a:prstGeom prst="rightArrow">
            <a:avLst>
              <a:gd name="adj1" fmla="val 34805"/>
              <a:gd name="adj2" fmla="val 50657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lang="en-GB" dirty="0"/>
          </a:p>
          <a:p>
            <a:r>
              <a:rPr lang="en-GB" dirty="0"/>
              <a:t>Week 4 Commotion in the ocean</a:t>
            </a:r>
          </a:p>
          <a:p>
            <a:endParaRPr dirty="0"/>
          </a:p>
        </p:txBody>
      </p:sp>
      <p:sp>
        <p:nvSpPr>
          <p:cNvPr id="135" name="Autumn- week 7"/>
          <p:cNvSpPr/>
          <p:nvPr/>
        </p:nvSpPr>
        <p:spPr>
          <a:xfrm>
            <a:off x="20307521" y="4536552"/>
            <a:ext cx="3339400" cy="1277778"/>
          </a:xfrm>
          <a:prstGeom prst="rightArrow">
            <a:avLst>
              <a:gd name="adj1" fmla="val 34805"/>
              <a:gd name="adj2" fmla="val 50657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lang="en-GB" dirty="0"/>
          </a:p>
          <a:p>
            <a:r>
              <a:rPr lang="en-GB" dirty="0"/>
              <a:t>Pirates and Mermaids- Week 6 and  7</a:t>
            </a:r>
          </a:p>
          <a:p>
            <a:endParaRPr dirty="0"/>
          </a:p>
        </p:txBody>
      </p:sp>
      <p:sp>
        <p:nvSpPr>
          <p:cNvPr id="141" name="Down on the farm - week 6"/>
          <p:cNvSpPr/>
          <p:nvPr/>
        </p:nvSpPr>
        <p:spPr>
          <a:xfrm>
            <a:off x="14950254" y="3633846"/>
            <a:ext cx="4511591" cy="2362002"/>
          </a:xfrm>
          <a:prstGeom prst="rightArrow">
            <a:avLst>
              <a:gd name="adj1" fmla="val 34805"/>
              <a:gd name="adj2" fmla="val 50657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lang="en-GB" dirty="0"/>
          </a:p>
          <a:p>
            <a:r>
              <a:rPr lang="en-GB" dirty="0"/>
              <a:t>Week 5 The Snail and The Whale and  </a:t>
            </a:r>
          </a:p>
          <a:p>
            <a:r>
              <a:rPr lang="en-GB" dirty="0"/>
              <a:t>Rainbow Fish and other fishy stories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787E9-EC55-446C-8837-8FFC08E31326}"/>
              </a:ext>
            </a:extLst>
          </p:cNvPr>
          <p:cNvSpPr/>
          <p:nvPr/>
        </p:nvSpPr>
        <p:spPr>
          <a:xfrm>
            <a:off x="895739" y="12017829"/>
            <a:ext cx="6536899" cy="113833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EAD458-8BE4-49EE-8D49-955EB7F6F623}"/>
              </a:ext>
            </a:extLst>
          </p:cNvPr>
          <p:cNvSpPr/>
          <p:nvPr/>
        </p:nvSpPr>
        <p:spPr>
          <a:xfrm>
            <a:off x="13286792" y="12017829"/>
            <a:ext cx="6077955" cy="59715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04EAB-BCCA-4BA8-9C1E-2832C723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740" y="2863819"/>
            <a:ext cx="1322868" cy="15400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0947B7-E75D-4360-B92D-E7BDD6F88D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502" y="697548"/>
            <a:ext cx="2212029" cy="23628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55EDF1-BB7E-40C1-94A0-82CB0C43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9900" y="485598"/>
            <a:ext cx="1640165" cy="1640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279D7-A780-4DD9-BAF9-9AD130E2E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4790" y="543627"/>
            <a:ext cx="1700673" cy="1540054"/>
          </a:xfrm>
          <a:prstGeom prst="rect">
            <a:avLst/>
          </a:prstGeom>
        </p:spPr>
      </p:pic>
      <p:pic>
        <p:nvPicPr>
          <p:cNvPr id="1026" name="Picture 2" descr="The Snail and the Whale: Amazon.co.uk ...">
            <a:extLst>
              <a:ext uri="{FF2B5EF4-FFF2-40B4-BE49-F238E27FC236}">
                <a16:creationId xmlns:a16="http://schemas.microsoft.com/office/drawing/2014/main" id="{F834BEB0-9BF0-4167-BAB8-5D7A9A20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965" y="2290413"/>
            <a:ext cx="1721665" cy="15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ainbow Fish: Amazon.co.uk: Marcus ...">
            <a:extLst>
              <a:ext uri="{FF2B5EF4-FFF2-40B4-BE49-F238E27FC236}">
                <a16:creationId xmlns:a16="http://schemas.microsoft.com/office/drawing/2014/main" id="{D2FD7462-D550-4C84-BB15-EA450E3B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122" y="455199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mmotion in the Ocean[ COMMOTION IN ...">
            <a:extLst>
              <a:ext uri="{FF2B5EF4-FFF2-40B4-BE49-F238E27FC236}">
                <a16:creationId xmlns:a16="http://schemas.microsoft.com/office/drawing/2014/main" id="{C5197D71-DAFD-4C9E-9176-0457497B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329" y="420378"/>
            <a:ext cx="4220220" cy="32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Under the Sea (Usborne Beginners ...">
            <a:extLst>
              <a:ext uri="{FF2B5EF4-FFF2-40B4-BE49-F238E27FC236}">
                <a16:creationId xmlns:a16="http://schemas.microsoft.com/office/drawing/2014/main" id="{8F305800-4B22-48F9-AD7F-FAD87E65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42" y="372495"/>
            <a:ext cx="1357074" cy="18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Under the Sea (Usborne Picture ...">
            <a:extLst>
              <a:ext uri="{FF2B5EF4-FFF2-40B4-BE49-F238E27FC236}">
                <a16:creationId xmlns:a16="http://schemas.microsoft.com/office/drawing/2014/main" id="{B64E6924-9A8D-4584-B447-4941CE54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962">
            <a:off x="7423374" y="2385528"/>
            <a:ext cx="236878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6D5BB9-233C-41EC-A1B7-8321B2A465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9048" y="1022617"/>
            <a:ext cx="1771650" cy="2581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178D87-A4DD-422B-9447-DDF08AF832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651" y="1878994"/>
            <a:ext cx="1670924" cy="1754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93AEA-BAF5-46BB-88EE-9633142505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0804" y="847276"/>
            <a:ext cx="1842335" cy="1842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E90AEE-CDF0-414C-B51F-0B7ED8EECA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0407" y="1770838"/>
            <a:ext cx="1105773" cy="112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5DAEE9-70BB-4EF5-BC37-2CA9422537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8583" y="392231"/>
            <a:ext cx="1449270" cy="1826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E80D99-EE35-47AC-AE1F-892E7C0FF0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33810" y="2586974"/>
            <a:ext cx="1313781" cy="1355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74A71A-9E70-405B-9413-1DA1B58BB3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951" y="6295230"/>
            <a:ext cx="12054277" cy="70003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463922-8EA0-4112-9956-AEF127C02E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92000" y="6254619"/>
            <a:ext cx="11603598" cy="69177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9A36C2-3E5C-4CBF-98B2-798FF92B7F66}"/>
              </a:ext>
            </a:extLst>
          </p:cNvPr>
          <p:cNvSpPr txBox="1"/>
          <p:nvPr/>
        </p:nvSpPr>
        <p:spPr>
          <a:xfrm>
            <a:off x="-317241" y="725578"/>
            <a:ext cx="104502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25E30D-D862-4558-A568-F1242DE2776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317" b="2317"/>
          <a:stretch>
            <a:fillRect/>
          </a:stretch>
        </p:blipFill>
        <p:spPr>
          <a:xfrm>
            <a:off x="1978090" y="274388"/>
            <a:ext cx="19265639" cy="128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47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56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Helvetica Neue</vt:lpstr>
      <vt:lpstr>Helvetica Neue Light</vt:lpstr>
      <vt:lpstr>Helvetica Neue Medium</vt:lpstr>
      <vt:lpstr>Noteworthy Bold</vt:lpstr>
      <vt:lpstr>Noteworthy Light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Powell</dc:creator>
  <cp:lastModifiedBy>Gemma Powell</cp:lastModifiedBy>
  <cp:revision>63</cp:revision>
  <cp:lastPrinted>2022-07-01T08:30:18Z</cp:lastPrinted>
  <dcterms:modified xsi:type="dcterms:W3CDTF">2026-05-20T15:10:21Z</dcterms:modified>
</cp:coreProperties>
</file>