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CC3399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F03BF9FD-DA0F-4739-9B69-0A2D712E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B1E42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399" y="96442"/>
            <a:ext cx="8515350" cy="46735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CC3399"/>
                </a:solidFill>
                <a:latin typeface="Tw Cen MT Condensed Extra Bold" panose="020B0803020202020204" pitchFamily="34" charset="0"/>
                <a:ea typeface="Segoe UI Black" panose="020B0A02040204020203" pitchFamily="34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Tw Cen MT Condensed Extra Bold" panose="020B0803020202020204" pitchFamily="34" charset="0"/>
                <a:ea typeface="Segoe UI Black" panose="020B0A02040204020203" pitchFamily="34" charset="0"/>
              </a:rPr>
              <a:t>Redland Art Journey</a:t>
            </a:r>
            <a:endParaRPr lang="en-US" sz="2800" dirty="0">
              <a:solidFill>
                <a:srgbClr val="FF0000"/>
              </a:solidFill>
              <a:latin typeface="Tw Cen MT Condensed Extra Bold" panose="020B0803020202020204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2EA65C-CA1F-40C5-83BE-64F3E9AB33AA}"/>
              </a:ext>
            </a:extLst>
          </p:cNvPr>
          <p:cNvGrpSpPr/>
          <p:nvPr/>
        </p:nvGrpSpPr>
        <p:grpSpPr>
          <a:xfrm>
            <a:off x="1353494" y="1844683"/>
            <a:ext cx="6956510" cy="3382986"/>
            <a:chOff x="2249359" y="2305589"/>
            <a:chExt cx="7728733" cy="283464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25DB897-F32F-412D-A261-6EC186631061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BA91558A-868E-4BAB-A985-3853974396E1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4E7EC504-D364-49F4-9BCD-39BD9340E988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CB72E78-9188-4053-B2B2-F2FB7A7193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4E57699-59F1-4F0D-827E-E23691CF6BD8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570A1428-84CC-41EE-A06C-C0EFD78BCB89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F295EA6-9373-4E6A-971B-1D1A52E16064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F2E49456-4956-4891-9EE2-EE4551A71AF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CCD3104B-4EC0-4732-976B-E61B97F1EED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2655F35-FEEA-48D3-8653-958B1F07682E}"/>
                  </a:ext>
                </a:extLst>
              </p:cNvPr>
              <p:cNvCxnSpPr>
                <a:cxnSpLocks/>
                <a:endCxn id="2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66702A1-B247-4A57-80A9-A8B943239AC6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513FD9F-1DD5-41DA-8405-8E73E998E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A17634E-AAA3-4840-8487-07315886BF16}"/>
              </a:ext>
            </a:extLst>
          </p:cNvPr>
          <p:cNvSpPr/>
          <p:nvPr/>
        </p:nvSpPr>
        <p:spPr>
          <a:xfrm>
            <a:off x="5174449" y="1444256"/>
            <a:ext cx="1332888" cy="74739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FF0000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CC3399"/>
                </a:solidFill>
              </a:rPr>
              <a:t>Robins &amp; Starlings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D586BA-7236-43AA-85C0-6522BD4A1424}"/>
              </a:ext>
            </a:extLst>
          </p:cNvPr>
          <p:cNvSpPr/>
          <p:nvPr/>
        </p:nvSpPr>
        <p:spPr>
          <a:xfrm>
            <a:off x="1816614" y="4075555"/>
            <a:ext cx="1308588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FF0000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Buzzards &amp; Hawks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944C50-800D-4ED3-A095-E15D9F1253BE}"/>
              </a:ext>
            </a:extLst>
          </p:cNvPr>
          <p:cNvSpPr/>
          <p:nvPr/>
        </p:nvSpPr>
        <p:spPr>
          <a:xfrm>
            <a:off x="4761990" y="3161557"/>
            <a:ext cx="1729382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FF0000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</a:rPr>
              <a:t>Puffins &amp; Nightingales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512246-2643-4F76-B534-1711CA5DDB29}"/>
              </a:ext>
            </a:extLst>
          </p:cNvPr>
          <p:cNvSpPr/>
          <p:nvPr/>
        </p:nvSpPr>
        <p:spPr>
          <a:xfrm>
            <a:off x="5524443" y="4775299"/>
            <a:ext cx="1678764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38100">
            <a:solidFill>
              <a:srgbClr val="FF0000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00B050"/>
                </a:solidFill>
              </a:rPr>
              <a:t>Kingfishers &amp; Falcons</a:t>
            </a:r>
          </a:p>
        </p:txBody>
      </p:sp>
      <p:sp>
        <p:nvSpPr>
          <p:cNvPr id="89" name="Arc 88">
            <a:extLst>
              <a:ext uri="{FF2B5EF4-FFF2-40B4-BE49-F238E27FC236}">
                <a16:creationId xmlns:a16="http://schemas.microsoft.com/office/drawing/2014/main" id="{9ED5088A-9F28-4B05-8020-8D5FE0968BD2}"/>
              </a:ext>
            </a:extLst>
          </p:cNvPr>
          <p:cNvSpPr/>
          <p:nvPr/>
        </p:nvSpPr>
        <p:spPr>
          <a:xfrm rot="10800000">
            <a:off x="3191406" y="3945668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4E010217-4374-4F88-89CA-F8F336E6FB11}"/>
              </a:ext>
            </a:extLst>
          </p:cNvPr>
          <p:cNvSpPr/>
          <p:nvPr/>
        </p:nvSpPr>
        <p:spPr>
          <a:xfrm>
            <a:off x="5959794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FF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C8433A8-79C4-45BA-A932-25675C38CA10}"/>
              </a:ext>
            </a:extLst>
          </p:cNvPr>
          <p:cNvCxnSpPr/>
          <p:nvPr/>
        </p:nvCxnSpPr>
        <p:spPr>
          <a:xfrm>
            <a:off x="3342017" y="2297056"/>
            <a:ext cx="1190951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782D6B-B11D-4440-8E80-207C3E434648}"/>
              </a:ext>
            </a:extLst>
          </p:cNvPr>
          <p:cNvCxnSpPr/>
          <p:nvPr/>
        </p:nvCxnSpPr>
        <p:spPr>
          <a:xfrm>
            <a:off x="5380182" y="5660865"/>
            <a:ext cx="1190951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6377E5F-7FCE-4BD5-BF88-2A5DB306AA11}"/>
              </a:ext>
            </a:extLst>
          </p:cNvPr>
          <p:cNvCxnSpPr/>
          <p:nvPr/>
        </p:nvCxnSpPr>
        <p:spPr>
          <a:xfrm>
            <a:off x="1190008" y="2297035"/>
            <a:ext cx="1190951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AF443F34-B387-411B-ADBF-64223B1562AC}"/>
              </a:ext>
            </a:extLst>
          </p:cNvPr>
          <p:cNvSpPr txBox="1"/>
          <p:nvPr/>
        </p:nvSpPr>
        <p:spPr>
          <a:xfrm flipH="1">
            <a:off x="534651" y="3969081"/>
            <a:ext cx="1549957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Light and dark, interactive installations.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I need space &amp; prehistoric painting</a:t>
            </a:r>
            <a:endParaRPr lang="en-US" sz="1200" b="1" noProof="1">
              <a:solidFill>
                <a:srgbClr val="FF0000"/>
              </a:solidFill>
              <a:latin typeface="Twinkl Cursive Looped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b="1" noProof="1">
              <a:solidFill>
                <a:srgbClr val="CC3399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A493221-5636-45B1-ACF0-3C41B36D4002}"/>
              </a:ext>
            </a:extLst>
          </p:cNvPr>
          <p:cNvSpPr txBox="1"/>
          <p:nvPr/>
        </p:nvSpPr>
        <p:spPr>
          <a:xfrm>
            <a:off x="3977519" y="2337143"/>
            <a:ext cx="2152644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7030A0"/>
                </a:solidFill>
                <a:latin typeface="Twinkl Cursive Looped" panose="02000000000000000000" pitchFamily="2" charset="0"/>
              </a:rPr>
              <a:t>Growing artists &amp; Fabric of nature.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7030A0"/>
                </a:solidFill>
                <a:latin typeface="Twinkl Cursive Looped" panose="02000000000000000000" pitchFamily="2" charset="0"/>
              </a:rPr>
              <a:t>Clay houses &amp; Egyptian scrolls</a:t>
            </a:r>
            <a:endParaRPr lang="en-US" sz="1200" b="1" noProof="1">
              <a:solidFill>
                <a:srgbClr val="7030A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F5E89C69-938A-4359-A9F2-6542877C2808}"/>
              </a:ext>
            </a:extLst>
          </p:cNvPr>
          <p:cNvSpPr/>
          <p:nvPr/>
        </p:nvSpPr>
        <p:spPr>
          <a:xfrm>
            <a:off x="1902507" y="1491010"/>
            <a:ext cx="1416125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FF0000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Owls &amp; Wrens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368A237-A618-4963-BF38-06C539763524}"/>
              </a:ext>
            </a:extLst>
          </p:cNvPr>
          <p:cNvSpPr txBox="1"/>
          <p:nvPr/>
        </p:nvSpPr>
        <p:spPr>
          <a:xfrm>
            <a:off x="1785483" y="845881"/>
            <a:ext cx="2067829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noProof="1">
                <a:solidFill>
                  <a:schemeClr val="tx2">
                    <a:lumMod val="50000"/>
                    <a:lumOff val="50000"/>
                  </a:schemeClr>
                </a:solidFill>
                <a:latin typeface="Twinkl Cursive Looped" panose="02000000000000000000" pitchFamily="2" charset="0"/>
              </a:rPr>
              <a:t>Marvellous 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noProof="1">
                <a:solidFill>
                  <a:schemeClr val="tx2">
                    <a:lumMod val="50000"/>
                    <a:lumOff val="50000"/>
                  </a:schemeClr>
                </a:solidFill>
                <a:latin typeface="Twinkl Cursive Looped" panose="02000000000000000000" pitchFamily="2" charset="0"/>
              </a:rPr>
              <a:t>Animal kingdom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0FFFFFB-0F4A-4B9C-86BC-547C4CB5C474}"/>
              </a:ext>
            </a:extLst>
          </p:cNvPr>
          <p:cNvSpPr/>
          <p:nvPr/>
        </p:nvSpPr>
        <p:spPr>
          <a:xfrm>
            <a:off x="6439636" y="2708579"/>
            <a:ext cx="763571" cy="72413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Key Stage </a:t>
            </a:r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2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38FC289F-1447-4DB1-9370-8242E1409731}"/>
              </a:ext>
            </a:extLst>
          </p:cNvPr>
          <p:cNvSpPr/>
          <p:nvPr/>
        </p:nvSpPr>
        <p:spPr>
          <a:xfrm>
            <a:off x="4151182" y="1491010"/>
            <a:ext cx="763571" cy="72413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Key Stage </a:t>
            </a:r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1</a:t>
            </a: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4F5AD0B0-CCE3-41C7-A182-834E2DBADC17}"/>
              </a:ext>
            </a:extLst>
          </p:cNvPr>
          <p:cNvSpPr/>
          <p:nvPr/>
        </p:nvSpPr>
        <p:spPr>
          <a:xfrm>
            <a:off x="1009088" y="1472064"/>
            <a:ext cx="763571" cy="72413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Early Years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AA47D6DB-4724-4647-9B4F-A153A5412525}"/>
              </a:ext>
            </a:extLst>
          </p:cNvPr>
          <p:cNvSpPr txBox="1"/>
          <p:nvPr/>
        </p:nvSpPr>
        <p:spPr>
          <a:xfrm>
            <a:off x="5944212" y="5720075"/>
            <a:ext cx="2517989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00B050"/>
                </a:solidFill>
                <a:latin typeface="Twinkl Cursive Looped" panose="02000000000000000000" pitchFamily="2" charset="0"/>
              </a:rPr>
              <a:t>Portraits &amp; making memories.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00B050"/>
                </a:solidFill>
                <a:latin typeface="Twinkl Cursive Looped" panose="02000000000000000000" pitchFamily="2" charset="0"/>
              </a:rPr>
              <a:t>Make my voice heard, architecture.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noProof="1">
              <a:solidFill>
                <a:srgbClr val="00B05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2D5DE0D9-CE5F-4552-B439-6A5FDD47AD94}"/>
              </a:ext>
            </a:extLst>
          </p:cNvPr>
          <p:cNvSpPr txBox="1"/>
          <p:nvPr/>
        </p:nvSpPr>
        <p:spPr>
          <a:xfrm>
            <a:off x="5202780" y="569565"/>
            <a:ext cx="1856081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b="1" noProof="1">
                <a:solidFill>
                  <a:srgbClr val="CC3399"/>
                </a:solidFill>
                <a:latin typeface="Twinkl Cursive Looped" panose="02000000000000000000" pitchFamily="2" charset="0"/>
              </a:rPr>
              <a:t>Make your mark &amp; clay houses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b="1" noProof="1">
                <a:solidFill>
                  <a:srgbClr val="CC3399"/>
                </a:solidFill>
                <a:latin typeface="Twinkl Cursive Looped" panose="02000000000000000000" pitchFamily="2" charset="0"/>
              </a:rPr>
              <a:t>Tell a story &amp; Colour splash.</a:t>
            </a:r>
          </a:p>
        </p:txBody>
      </p:sp>
      <p:pic>
        <p:nvPicPr>
          <p:cNvPr id="21" name="Picture 2" descr="Untitled2">
            <a:extLst>
              <a:ext uri="{FF2B5EF4-FFF2-40B4-BE49-F238E27FC236}">
                <a16:creationId xmlns:a16="http://schemas.microsoft.com/office/drawing/2014/main" id="{3025E58C-A29B-442A-A276-DFD08411A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4"/>
          <a:stretch>
            <a:fillRect/>
          </a:stretch>
        </p:blipFill>
        <p:spPr bwMode="auto">
          <a:xfrm>
            <a:off x="0" y="76277"/>
            <a:ext cx="1172177" cy="102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9FAA55E7-58F3-48C2-AC45-4EBE30182481}"/>
              </a:ext>
            </a:extLst>
          </p:cNvPr>
          <p:cNvSpPr txBox="1"/>
          <p:nvPr/>
        </p:nvSpPr>
        <p:spPr>
          <a:xfrm>
            <a:off x="121920" y="6051984"/>
            <a:ext cx="2517989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Shown is the progression of the Art topics throughout the school. Children will learn about the topics as they move throughout the school.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F4EB78-87A1-4413-9709-0102BC73D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8919" y="292087"/>
            <a:ext cx="1595720" cy="1179977"/>
          </a:xfrm>
          <a:prstGeom prst="rect">
            <a:avLst/>
          </a:prstGeom>
        </p:spPr>
      </p:pic>
      <p:pic>
        <p:nvPicPr>
          <p:cNvPr id="1026" name="Picture 2" descr="Scroll With Egyptian Gods Images - Anubis And Horus. Object Isolated Over  White Stock Photo, Picture and Royalty Free Image. Image 14384831.">
            <a:extLst>
              <a:ext uri="{FF2B5EF4-FFF2-40B4-BE49-F238E27FC236}">
                <a16:creationId xmlns:a16="http://schemas.microsoft.com/office/drawing/2014/main" id="{ADE5D108-B7C5-4E55-99BC-ADCF73F1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69" y="2274565"/>
            <a:ext cx="1533370" cy="117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ere To See Prehistoric Art">
            <a:extLst>
              <a:ext uri="{FF2B5EF4-FFF2-40B4-BE49-F238E27FC236}">
                <a16:creationId xmlns:a16="http://schemas.microsoft.com/office/drawing/2014/main" id="{BB5FB5AC-C388-48D5-87E2-79E617A55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51" y="2615575"/>
            <a:ext cx="1633894" cy="11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rt for Small Hands: Painting - Self-Portraits">
            <a:extLst>
              <a:ext uri="{FF2B5EF4-FFF2-40B4-BE49-F238E27FC236}">
                <a16:creationId xmlns:a16="http://schemas.microsoft.com/office/drawing/2014/main" id="{DDB7733C-EF8B-4024-B37F-C5E76F39D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224" y="5640302"/>
            <a:ext cx="1405349" cy="115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223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10942</TotalTime>
  <Words>107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Segoe UI Black</vt:lpstr>
      <vt:lpstr>Tw Cen MT Condensed Extra Bold</vt:lpstr>
      <vt:lpstr>Twinkl Cursive Looped</vt:lpstr>
      <vt:lpstr>Template PresentationGo</vt:lpstr>
      <vt:lpstr>Template PresentationGo Dark</vt:lpstr>
      <vt:lpstr>Custom Design</vt:lpstr>
      <vt:lpstr>     Redland Art Journey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Map Timeline</dc:title>
  <dc:creator>PresentationGO.com</dc:creator>
  <dc:description>© Copyright PresentationGO.com</dc:description>
  <cp:lastModifiedBy>Alison James</cp:lastModifiedBy>
  <cp:revision>37</cp:revision>
  <dcterms:created xsi:type="dcterms:W3CDTF">2014-11-26T05:14:11Z</dcterms:created>
  <dcterms:modified xsi:type="dcterms:W3CDTF">2023-09-27T15:48:03Z</dcterms:modified>
  <cp:category>Charts &amp; Diagrams</cp:category>
</cp:coreProperties>
</file>